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5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1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2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7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7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83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5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5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5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09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39679-4A41-48F2-9BF1-03089AA7BAED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537BE-E2CD-4BBB-A62A-51CF55F20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mailto:zahangir201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400" y="152400"/>
            <a:ext cx="8777211" cy="3886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bn-BD" sz="5400" b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Welcome to MultiMedia Class</a:t>
            </a:r>
            <a:endParaRPr lang="en-US" sz="54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73" y="2370477"/>
            <a:ext cx="4142664" cy="450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7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09600"/>
            <a:ext cx="7399742" cy="55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4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0"/>
            <a:ext cx="82641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Introduction</a:t>
            </a:r>
            <a:endParaRPr lang="en-US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269" y="4513386"/>
            <a:ext cx="5017977" cy="22560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just">
              <a:lnSpc>
                <a:spcPct val="95000"/>
              </a:lnSpc>
            </a:pPr>
            <a:r>
              <a:rPr lang="en-US" sz="32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Md. </a:t>
            </a:r>
            <a:r>
              <a:rPr lang="en-US" sz="3200" b="1" cap="none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Zahangir</a:t>
            </a:r>
            <a:r>
              <a:rPr lang="en-US" sz="32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cap="none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Alam</a:t>
            </a:r>
            <a:endParaRPr lang="en-US" sz="3200" b="1" cap="none" spc="150" dirty="0" smtClean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just">
              <a:lnSpc>
                <a:spcPct val="95000"/>
              </a:lnSpc>
            </a:pPr>
            <a:r>
              <a:rPr lang="en-US" sz="32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Assistant Teacher</a:t>
            </a:r>
          </a:p>
          <a:p>
            <a:pPr algn="just">
              <a:lnSpc>
                <a:spcPct val="95000"/>
              </a:lnSpc>
            </a:pPr>
            <a:r>
              <a:rPr lang="en-US" sz="3200" b="1" cap="none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Balapukur</a:t>
            </a:r>
            <a:r>
              <a:rPr lang="en-US" sz="32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High School</a:t>
            </a:r>
          </a:p>
          <a:p>
            <a:pPr algn="just">
              <a:lnSpc>
                <a:spcPct val="95000"/>
              </a:lnSpc>
            </a:pPr>
            <a:r>
              <a:rPr lang="en-US" sz="32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Aditmari</a:t>
            </a:r>
            <a:r>
              <a:rPr lang="en-US" sz="32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en-US" sz="32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Lalmonirhat</a:t>
            </a:r>
            <a:r>
              <a:rPr lang="en-US" sz="32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95000"/>
              </a:lnSpc>
            </a:pPr>
            <a:r>
              <a:rPr lang="en-US" sz="20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hlinkClick r:id="rId2"/>
              </a:rPr>
              <a:t>zahangir201@gmail.com</a:t>
            </a:r>
            <a:r>
              <a:rPr lang="en-US" sz="20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01734577891</a:t>
            </a:r>
            <a:endParaRPr lang="en-US" sz="2000" b="1" cap="none" spc="150" dirty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2284274"/>
            <a:ext cx="44141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English 2</a:t>
            </a:r>
            <a:r>
              <a:rPr lang="en-US" sz="3600" b="1" cap="none" spc="0" baseline="30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nd</a:t>
            </a:r>
            <a:r>
              <a:rPr 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Paper </a:t>
            </a:r>
          </a:p>
          <a:p>
            <a:pPr algn="r"/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Class: Six &amp; Seven</a:t>
            </a:r>
          </a:p>
          <a:p>
            <a:pPr algn="r"/>
            <a:r>
              <a:rPr lang="en-US" sz="36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Interrogative </a:t>
            </a:r>
            <a:r>
              <a:rPr lang="en-US" sz="3600" b="1" dirty="0" smtClean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Pronoun</a:t>
            </a:r>
            <a:endParaRPr lang="en-US" sz="36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87" y="1371600"/>
            <a:ext cx="2694432" cy="32004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4343400" y="2133600"/>
            <a:ext cx="4454185" cy="1905000"/>
          </a:xfrm>
          <a:prstGeom prst="round2Diag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025" y="18871"/>
            <a:ext cx="90511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Interrogative Pronoun</a:t>
            </a:r>
            <a:endParaRPr lang="en-US" sz="7200" b="1" cap="none" spc="0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1273792"/>
            <a:ext cx="8763000" cy="0"/>
          </a:xfrm>
          <a:prstGeom prst="line">
            <a:avLst/>
          </a:prstGeom>
          <a:ln w="12700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04800" y="2051209"/>
            <a:ext cx="8610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Interrogative Pronoun </a:t>
            </a:r>
          </a:p>
          <a:p>
            <a:pPr algn="ctr"/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 used to ask question.</a:t>
            </a:r>
            <a:endParaRPr lang="en-US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5867" y="4648200"/>
            <a:ext cx="721133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u="sng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</a:t>
            </a:r>
            <a:r>
              <a:rPr lang="en-US" sz="6600" b="1" cap="none" spc="0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is your name?</a:t>
            </a:r>
            <a:endParaRPr lang="en-US" sz="6600" b="1" cap="none" spc="0" dirty="0">
              <a:ln w="12700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171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675" y="53876"/>
            <a:ext cx="885043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Interrogative Pronoun </a:t>
            </a:r>
          </a:p>
          <a:p>
            <a:pPr algn="ctr"/>
            <a:r>
              <a:rPr lang="en-US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begins with </a:t>
            </a:r>
            <a:r>
              <a:rPr lang="en-US" sz="7200" b="1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7200" b="1" u="sng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</a:t>
            </a:r>
            <a:r>
              <a:rPr lang="en-US" sz="7200" b="1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”.</a:t>
            </a:r>
            <a:endParaRPr lang="en-US" sz="5400" b="1" cap="none" spc="0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5680" y="2967335"/>
            <a:ext cx="851265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Which</a:t>
            </a:r>
            <a:r>
              <a:rPr lang="en-US" sz="6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book do you want?</a:t>
            </a:r>
            <a:endParaRPr lang="en-US" sz="6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5785" y="3137848"/>
            <a:ext cx="1157295" cy="628934"/>
          </a:xfrm>
          <a:prstGeom prst="roundRect">
            <a:avLst>
              <a:gd name="adj" fmla="val 27413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1965" y="4468504"/>
            <a:ext cx="68423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Whom</a:t>
            </a:r>
            <a:r>
              <a:rPr lang="en-US" sz="6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do you want?</a:t>
            </a:r>
            <a:endParaRPr lang="en-US" sz="6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95785" y="4666313"/>
            <a:ext cx="1157295" cy="628934"/>
          </a:xfrm>
          <a:prstGeom prst="roundRect">
            <a:avLst>
              <a:gd name="adj" fmla="val 27413"/>
            </a:avLst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6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1" animBg="1"/>
      <p:bldP spid="7" grpId="2" animBg="1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4029432"/>
            <a:ext cx="84622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Whom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do you select?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2354282"/>
            <a:ext cx="66985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Who</a:t>
            </a:r>
            <a:r>
              <a:rPr lang="en-US" sz="88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are you?</a:t>
            </a:r>
            <a:endParaRPr lang="en-US" sz="88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5229761"/>
            <a:ext cx="91165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Whose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house is this?</a:t>
            </a:r>
            <a:endParaRPr lang="en-US" sz="8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066" y="7960"/>
            <a:ext cx="8642046" cy="21975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</a:t>
            </a:r>
          </a:p>
          <a:p>
            <a:pPr algn="ctr">
              <a:lnSpc>
                <a:spcPct val="90000"/>
              </a:lnSpc>
            </a:pPr>
            <a:r>
              <a:rPr lang="en-US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for Person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6200" y="2032376"/>
            <a:ext cx="9067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1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4886" y="2133600"/>
            <a:ext cx="89391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What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does he want?</a:t>
            </a:r>
            <a:endParaRPr lang="en-US" sz="8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068" y="7960"/>
            <a:ext cx="8642046" cy="21975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</a:t>
            </a:r>
          </a:p>
          <a:p>
            <a:pPr algn="ctr">
              <a:lnSpc>
                <a:spcPct val="90000"/>
              </a:lnSpc>
            </a:pPr>
            <a:r>
              <a:rPr lang="en-US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for Thing</a:t>
            </a:r>
            <a:r>
              <a:rPr lang="bn-BD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&amp; Subject</a:t>
            </a:r>
            <a:endParaRPr lang="en-US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2125640"/>
            <a:ext cx="850368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390263" y="3502059"/>
            <a:ext cx="75251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wants </a:t>
            </a:r>
            <a:r>
              <a:rPr lang="en-US" sz="8000" b="1" u="sng" cap="none" spc="0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shirt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8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9000" y="5534561"/>
            <a:ext cx="25298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Thing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Bent-Up Arrow 9"/>
          <p:cNvSpPr/>
          <p:nvPr/>
        </p:nvSpPr>
        <p:spPr>
          <a:xfrm>
            <a:off x="6075198" y="4825498"/>
            <a:ext cx="1188826" cy="1572161"/>
          </a:xfrm>
          <a:prstGeom prst="bentUpArrow">
            <a:avLst>
              <a:gd name="adj1" fmla="val 1696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/>
          <p:cNvSpPr/>
          <p:nvPr/>
        </p:nvSpPr>
        <p:spPr>
          <a:xfrm flipH="1">
            <a:off x="204886" y="3377698"/>
            <a:ext cx="316302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47800"/>
            <a:ext cx="86428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cap="none" spc="0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</a:t>
            </a:r>
            <a:r>
              <a:rPr lang="bn-BD" sz="8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ich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pen he likes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8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0348" y="2895600"/>
            <a:ext cx="73849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like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 </a:t>
            </a:r>
            <a:r>
              <a:rPr lang="en-US" sz="7200" b="1" u="sng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</a:t>
            </a:r>
            <a:r>
              <a:rPr lang="bn-BD" sz="7200" b="1" u="sng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red pen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0" y="4928102"/>
            <a:ext cx="25298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Thing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Bent-Up Arrow 6"/>
          <p:cNvSpPr/>
          <p:nvPr/>
        </p:nvSpPr>
        <p:spPr>
          <a:xfrm>
            <a:off x="6084702" y="4226926"/>
            <a:ext cx="1188826" cy="1572161"/>
          </a:xfrm>
          <a:prstGeom prst="bentUpArrow">
            <a:avLst>
              <a:gd name="adj1" fmla="val 1696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/>
          <p:cNvSpPr/>
          <p:nvPr/>
        </p:nvSpPr>
        <p:spPr>
          <a:xfrm flipH="1">
            <a:off x="204886" y="2771239"/>
            <a:ext cx="316302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9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209800"/>
            <a:ext cx="841127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</a:t>
            </a:r>
            <a:r>
              <a:rPr lang="bn-BD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en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will 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you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come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872" y="7960"/>
            <a:ext cx="8850435" cy="20867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 </a:t>
            </a:r>
          </a:p>
          <a:p>
            <a:pPr algn="ctr">
              <a:lnSpc>
                <a:spcPct val="90000"/>
              </a:lnSpc>
            </a:pP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</a:t>
            </a: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or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indicating</a:t>
            </a: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Time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0" y="2057400"/>
            <a:ext cx="9067800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278629" y="3752671"/>
            <a:ext cx="763677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will come at </a:t>
            </a:r>
            <a:r>
              <a:rPr lang="bn-BD" sz="72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5pm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76379" y="5458361"/>
            <a:ext cx="22958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</a:t>
            </a:r>
            <a:r>
              <a:rPr lang="bn-BD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ime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Bent-Up Arrow 9"/>
          <p:cNvSpPr/>
          <p:nvPr/>
        </p:nvSpPr>
        <p:spPr>
          <a:xfrm>
            <a:off x="6507374" y="4749298"/>
            <a:ext cx="1188826" cy="1572161"/>
          </a:xfrm>
          <a:prstGeom prst="bentUpArrow">
            <a:avLst>
              <a:gd name="adj1" fmla="val 1696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/>
          <p:cNvSpPr/>
          <p:nvPr/>
        </p:nvSpPr>
        <p:spPr>
          <a:xfrm flipH="1">
            <a:off x="256062" y="3301498"/>
            <a:ext cx="316302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6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09800"/>
            <a:ext cx="79498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</a:t>
            </a:r>
            <a:r>
              <a:rPr lang="bn-BD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ere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does he live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872" y="7960"/>
            <a:ext cx="8850435" cy="18872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 </a:t>
            </a:r>
          </a:p>
          <a:p>
            <a:pPr algn="ctr">
              <a:lnSpc>
                <a:spcPct val="80000"/>
              </a:lnSpc>
            </a:pP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f</a:t>
            </a: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or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indicating</a:t>
            </a: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Place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0" y="1905000"/>
            <a:ext cx="9067800" cy="0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109672" y="3692604"/>
            <a:ext cx="818672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lives at </a:t>
            </a:r>
            <a:r>
              <a:rPr lang="bn-BD" sz="66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Hironpoint</a:t>
            </a:r>
            <a:r>
              <a:rPr lang="en-US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6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06649" y="5458361"/>
            <a:ext cx="24352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Place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Bent-Up Arrow 8"/>
          <p:cNvSpPr/>
          <p:nvPr/>
        </p:nvSpPr>
        <p:spPr>
          <a:xfrm>
            <a:off x="6507374" y="4749298"/>
            <a:ext cx="1188826" cy="1572161"/>
          </a:xfrm>
          <a:prstGeom prst="bentUpArrow">
            <a:avLst>
              <a:gd name="adj1" fmla="val 1696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/>
          <p:cNvSpPr/>
          <p:nvPr/>
        </p:nvSpPr>
        <p:spPr>
          <a:xfrm flipH="1">
            <a:off x="256062" y="3301498"/>
            <a:ext cx="316302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2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981200"/>
            <a:ext cx="71345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How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does he live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239" y="7960"/>
            <a:ext cx="89377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 </a:t>
            </a:r>
          </a:p>
          <a:p>
            <a:pPr algn="ctr">
              <a:lnSpc>
                <a:spcPct val="80000"/>
              </a:lnSpc>
            </a:pPr>
            <a:r>
              <a:rPr lang="bn-BD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or</a:t>
            </a:r>
            <a:r>
              <a:rPr lang="bn-BD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indicating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Manner &amp; Condition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0" y="1905000"/>
            <a:ext cx="9067800" cy="0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01800" y="3692604"/>
            <a:ext cx="74024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lives </a:t>
            </a:r>
            <a:r>
              <a:rPr lang="en-US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by</a:t>
            </a:r>
            <a:r>
              <a:rPr lang="bn-BD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6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begging</a:t>
            </a:r>
            <a:r>
              <a:rPr lang="en-US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6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5458361"/>
            <a:ext cx="356860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Manner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Bent-Up Arrow 8"/>
          <p:cNvSpPr/>
          <p:nvPr/>
        </p:nvSpPr>
        <p:spPr>
          <a:xfrm>
            <a:off x="6659774" y="4749298"/>
            <a:ext cx="1188826" cy="1572161"/>
          </a:xfrm>
          <a:prstGeom prst="bentUpArrow">
            <a:avLst>
              <a:gd name="adj1" fmla="val 1122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/>
          <p:cNvSpPr/>
          <p:nvPr/>
        </p:nvSpPr>
        <p:spPr>
          <a:xfrm flipH="1">
            <a:off x="256062" y="3301498"/>
            <a:ext cx="286813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4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8308" y="304800"/>
            <a:ext cx="73799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How</a:t>
            </a:r>
            <a:r>
              <a:rPr lang="en-US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are</a:t>
            </a:r>
            <a:r>
              <a:rPr lang="bn-BD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you?</a:t>
            </a:r>
            <a:endParaRPr lang="en-US" sz="9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90711" y="2057400"/>
            <a:ext cx="68246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am</a:t>
            </a:r>
            <a:r>
              <a:rPr lang="bn-BD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96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very ill</a:t>
            </a:r>
            <a:r>
              <a:rPr lang="en-US" sz="9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8400" y="4038600"/>
            <a:ext cx="43396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Condition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Bent-Up Arrow 8"/>
          <p:cNvSpPr/>
          <p:nvPr/>
        </p:nvSpPr>
        <p:spPr>
          <a:xfrm>
            <a:off x="6781800" y="3505200"/>
            <a:ext cx="1188826" cy="1572161"/>
          </a:xfrm>
          <a:prstGeom prst="bentUpArrow">
            <a:avLst>
              <a:gd name="adj1" fmla="val 1122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/>
          <p:cNvSpPr/>
          <p:nvPr/>
        </p:nvSpPr>
        <p:spPr>
          <a:xfrm flipH="1">
            <a:off x="435592" y="1828800"/>
            <a:ext cx="1905000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8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416" y="1981200"/>
            <a:ext cx="65376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Why</a:t>
            </a:r>
            <a:r>
              <a:rPr lang="en-US" sz="72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is</a:t>
            </a:r>
            <a:r>
              <a:rPr lang="bn-BD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he l</a:t>
            </a:r>
            <a:r>
              <a:rPr lang="en-US" sz="72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ate ?</a:t>
            </a:r>
            <a:endParaRPr lang="en-US" sz="72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239" y="7960"/>
            <a:ext cx="89377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Interrogative </a:t>
            </a:r>
            <a:r>
              <a:rPr lang="bn-BD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Pronoun </a:t>
            </a:r>
          </a:p>
          <a:p>
            <a:pPr algn="ctr">
              <a:lnSpc>
                <a:spcPct val="80000"/>
              </a:lnSpc>
            </a:pPr>
            <a:r>
              <a:rPr lang="bn-BD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or</a:t>
            </a:r>
            <a:r>
              <a:rPr lang="bn-BD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indicating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Manner &amp; Condition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6200" y="1905000"/>
            <a:ext cx="9067800" cy="0"/>
          </a:xfrm>
          <a:prstGeom prst="line">
            <a:avLst/>
          </a:prstGeom>
          <a:ln w="254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87138" y="3692604"/>
            <a:ext cx="68318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 </a:t>
            </a:r>
            <a:r>
              <a:rPr lang="en-US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is </a:t>
            </a:r>
            <a:r>
              <a:rPr lang="en-US" sz="66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late for bus </a:t>
            </a:r>
            <a:r>
              <a:rPr lang="en-US" sz="66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6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5458361"/>
            <a:ext cx="356860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Manner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Bent-Up Arrow 8"/>
          <p:cNvSpPr/>
          <p:nvPr/>
        </p:nvSpPr>
        <p:spPr>
          <a:xfrm>
            <a:off x="6659774" y="4749298"/>
            <a:ext cx="1188826" cy="1572161"/>
          </a:xfrm>
          <a:prstGeom prst="bentUpArrow">
            <a:avLst>
              <a:gd name="adj1" fmla="val 1122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Bent-Up Arrow 9"/>
          <p:cNvSpPr/>
          <p:nvPr/>
        </p:nvSpPr>
        <p:spPr>
          <a:xfrm flipH="1">
            <a:off x="256062" y="3301498"/>
            <a:ext cx="2868138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8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067" y="810161"/>
            <a:ext cx="767479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Why</a:t>
            </a:r>
            <a:r>
              <a:rPr lang="en-US" sz="80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</a:t>
            </a:r>
            <a:r>
              <a:rPr lang="bn-BD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you beg?</a:t>
            </a:r>
            <a:endParaRPr lang="en-US" sz="80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2715161"/>
            <a:ext cx="76947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 am</a:t>
            </a:r>
            <a:r>
              <a:rPr lang="bn-BD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8000" b="1" u="sng" cap="none" spc="0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old &amp; weak</a:t>
            </a:r>
            <a:r>
              <a:rPr lang="en-US" sz="8000" b="1" cap="none" spc="0" dirty="0" smtClean="0">
                <a:ln w="18000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?</a:t>
            </a:r>
            <a:endParaRPr lang="en-US" sz="9600" b="1" cap="none" spc="0" dirty="0">
              <a:ln w="18000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4543961"/>
            <a:ext cx="43396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Condition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Bent-Up Arrow 6"/>
          <p:cNvSpPr/>
          <p:nvPr/>
        </p:nvSpPr>
        <p:spPr>
          <a:xfrm>
            <a:off x="6858000" y="4010561"/>
            <a:ext cx="1188826" cy="1572161"/>
          </a:xfrm>
          <a:prstGeom prst="bentUpArrow">
            <a:avLst>
              <a:gd name="adj1" fmla="val 11224"/>
              <a:gd name="adj2" fmla="val 25000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/>
          <p:cNvSpPr/>
          <p:nvPr/>
        </p:nvSpPr>
        <p:spPr>
          <a:xfrm flipH="1">
            <a:off x="511792" y="2334161"/>
            <a:ext cx="1905000" cy="3172361"/>
          </a:xfrm>
          <a:prstGeom prst="bentUpArrow">
            <a:avLst>
              <a:gd name="adj1" fmla="val 7471"/>
              <a:gd name="adj2" fmla="val 15723"/>
              <a:gd name="adj3" fmla="val 23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4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59" y="191069"/>
            <a:ext cx="8279641" cy="62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838200"/>
            <a:ext cx="8839200" cy="525780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CanDown">
              <a:avLst/>
            </a:prstTxWarp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bg1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Great Love to You All.</a:t>
            </a:r>
            <a:endParaRPr lang="en-US" sz="5400" b="1" cap="none" spc="50" dirty="0">
              <a:ln w="12700" cmpd="sng">
                <a:solidFill>
                  <a:schemeClr val="bg1"/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046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219</Words>
  <Application>Microsoft Office PowerPoint</Application>
  <PresentationFormat>On-screen Show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Zahangir</dc:creator>
  <cp:lastModifiedBy>Zahangir</cp:lastModifiedBy>
  <cp:revision>33</cp:revision>
  <dcterms:created xsi:type="dcterms:W3CDTF">2013-02-17T10:58:18Z</dcterms:created>
  <dcterms:modified xsi:type="dcterms:W3CDTF">2014-01-28T14:15:38Z</dcterms:modified>
</cp:coreProperties>
</file>